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IBM Plex Sans"/>
      <p:regular r:id="rId54"/>
      <p:bold r:id="rId55"/>
      <p:italic r:id="rId56"/>
      <p:boldItalic r:id="rId57"/>
    </p:embeddedFont>
    <p:embeddedFont>
      <p:font typeface="Montserrat ExtraBold"/>
      <p:bold r:id="rId58"/>
      <p:boldItalic r:id="rId59"/>
    </p:embeddedFont>
    <p:embeddedFont>
      <p:font typeface="Luckiest Guy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uckiestGuy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Sans-bold.fntdata"/><Relationship Id="rId10" Type="http://schemas.openxmlformats.org/officeDocument/2006/relationships/slide" Target="slides/slide5.xml"/><Relationship Id="rId54" Type="http://schemas.openxmlformats.org/officeDocument/2006/relationships/font" Target="fonts/IBMPlexSans-regular.fntdata"/><Relationship Id="rId13" Type="http://schemas.openxmlformats.org/officeDocument/2006/relationships/slide" Target="slides/slide8.xml"/><Relationship Id="rId57" Type="http://schemas.openxmlformats.org/officeDocument/2006/relationships/font" Target="fonts/IBMPlexSans-boldItalic.fntdata"/><Relationship Id="rId12" Type="http://schemas.openxmlformats.org/officeDocument/2006/relationships/slide" Target="slides/slide7.xml"/><Relationship Id="rId56" Type="http://schemas.openxmlformats.org/officeDocument/2006/relationships/font" Target="fonts/IBMPlexSans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49d0dc8b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49d0dc8b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b4cad950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b4cad950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b4cad950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b4cad950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b75cfcb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b75cfc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b4cad950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b4cad950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b4cad950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b4cad950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b75cfcbb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b75cfcbb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b75cfcbb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b75cfcbb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b75cfcbb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b75cfcbb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b75cfcbb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b75cfcbb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b75cfcbb4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b75cfcbb4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49d0dc8b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49d0dc8b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b75cfcbb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b75cfcbb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b75cfcbb4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b75cfcbb4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b75cfcbb4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b75cfcbb4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b75cfcbb4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b75cfcbb4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b75cfcbb4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b75cfcbb4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b75cfcbb4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b75cfcbb4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b75cfcbb4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b75cfcbb4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b75cfcbb4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b75cfcbb4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b75cfcbb4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b75cfcbb4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b75cfcbb4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b75cfcbb4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b4cad95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b4cad95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b75cfcbb4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b75cfcbb4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b75cfcbb4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b75cfcbb4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b75cfcbb4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b75cfcbb4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b75cfcbb4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b75cfcbb4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b75cfcbb4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b75cfcbb4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b75cfcbb4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b75cfcbb4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b75cfcbb4_4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b75cfcbb4_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b75cfcbb4_4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b75cfcbb4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b75cfcbb4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b75cfcbb4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b75cfcbb4_4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b75cfcbb4_4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b4cad95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b4cad95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b75cfcbb4_4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b75cfcbb4_4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b75cfcbb4_4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b75cfcbb4_4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b8efaeb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b8efae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49d0dc8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49d0dc8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49d0dc8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49d0dc8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49d0dc8b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49d0dc8b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49d0dc8b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549d0dc8b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49d0dc8b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49d0dc8b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49d0dc8b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49d0dc8b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b4cad950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b4cad950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b4cad95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b4cad95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b4cad950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b4cad950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b75cfcbb4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b75cfcbb4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b4cad95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b4cad95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2912" l="0" r="0" t="12919"/>
          <a:stretch/>
        </p:blipFill>
        <p:spPr>
          <a:xfrm>
            <a:off x="0" y="28575"/>
            <a:ext cx="9144000" cy="50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">
            <a:off x="-711025" y="-1560970"/>
            <a:ext cx="10477499" cy="295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">
            <a:off x="-711025" y="4082855"/>
            <a:ext cx="10477499" cy="295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49028" y="-1020299"/>
            <a:ext cx="7178100" cy="71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 amt="32000"/>
          </a:blip>
          <a:srcRect b="12912" l="0" r="0" t="12919"/>
          <a:stretch/>
        </p:blipFill>
        <p:spPr>
          <a:xfrm>
            <a:off x="0" y="28575"/>
            <a:ext cx="9144000" cy="50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6142" l="25249" r="24562" t="0"/>
          <a:stretch/>
        </p:blipFill>
        <p:spPr>
          <a:xfrm rot="-5399996">
            <a:off x="-2777037" y="1333978"/>
            <a:ext cx="5258875" cy="247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0" l="35675" r="35978" t="0"/>
          <a:stretch/>
        </p:blipFill>
        <p:spPr>
          <a:xfrm>
            <a:off x="6102275" y="209350"/>
            <a:ext cx="2959674" cy="63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6519908" y="477077"/>
            <a:ext cx="2136600" cy="290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BM Plex Sans"/>
              <a:buNone/>
              <a:defRPr b="1" sz="13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b="1" sz="2300"/>
            </a:lvl9pPr>
          </a:lstStyle>
          <a:p/>
        </p:txBody>
      </p:sp>
      <p:sp>
        <p:nvSpPr>
          <p:cNvPr id="64" name="Google Shape;64;p13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None/>
              <a:defRPr sz="1000">
                <a:solidFill>
                  <a:srgbClr val="B7B7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" name="Google Shape;65;p13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b="1" sz="3000" u="sng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05902" y="1971326"/>
            <a:ext cx="2959674" cy="296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2912" l="0" r="0" t="12919"/>
          <a:stretch/>
        </p:blipFill>
        <p:spPr>
          <a:xfrm>
            <a:off x="0" y="-227475"/>
            <a:ext cx="9144000" cy="50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ckiest Guy"/>
              <a:buNone/>
              <a:defRPr sz="360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437" y="-3448950"/>
            <a:ext cx="5595126" cy="55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">
            <a:off x="-711025" y="4082855"/>
            <a:ext cx="10477499" cy="295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a5uQMwRMHcs" TargetMode="External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gGdGFtwCNBE" TargetMode="External"/><Relationship Id="rId6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s2gtQJiM5Zg" TargetMode="External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JKPp3Kshb7c" TargetMode="External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sIa40F9_CDI" TargetMode="External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vZi8ET9k11g&amp;pp=0gcJCdgAo7VqN5tD" TargetMode="External"/><Relationship Id="rId6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j-RpvIuazmc" TargetMode="External"/><Relationship Id="rId6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DC_TrsY7U3A" TargetMode="External"/><Relationship Id="rId6" Type="http://schemas.openxmlformats.org/officeDocument/2006/relationships/image" Target="../media/image4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txCCYBMKdB0" TargetMode="External"/><Relationship Id="rId6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hyperlink" Target="https://www.youtube.com/watch?v=uGkb-la_Ye0" TargetMode="External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hyperlink" Target="https://www.youtube.com/watch?v=MSRcC626prw" TargetMode="External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hyperlink" Target="https://www.youtube.com/watch?v=BDHM8cyJQa8" TargetMode="External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hyperlink" Target="https://www.youtube.com/watch?v=KfEEm4Zx-EU" TargetMode="External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hyperlink" Target="https://www.youtube.com/watch?v=nyuo9-OjNNg" TargetMode="External"/><Relationship Id="rId5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2Vv-BfVoq4g" TargetMode="External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bIB8EWqCPrQ" TargetMode="External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Wv2rLZmbPMA" TargetMode="External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hyperlink" Target="https://m.youtube.com/watch?v=_dK2tDK9grQ&amp;t=3s" TargetMode="External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lp-EO5I60KA" TargetMode="External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nSDgHBxUbVQ" TargetMode="External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TENzstSjsus" TargetMode="External"/><Relationship Id="rId5" Type="http://schemas.openxmlformats.org/officeDocument/2006/relationships/hyperlink" Target="https://www.youtube.com/watch?v=TENzstSjsus" TargetMode="External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Il0S8BoucSA" TargetMode="External"/><Relationship Id="rId5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k6ZoE4RrcDs" TargetMode="External"/><Relationship Id="rId5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Relationship Id="rId4" Type="http://schemas.openxmlformats.org/officeDocument/2006/relationships/hyperlink" Target="https://www.youtube.com/watch?v=k6ZoE4RrcDs" TargetMode="External"/><Relationship Id="rId5" Type="http://schemas.openxmlformats.org/officeDocument/2006/relationships/image" Target="../media/image3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Relationship Id="rId4" Type="http://schemas.openxmlformats.org/officeDocument/2006/relationships/hyperlink" Target="https://www.youtube.com/watch?v=DtVBCG6ThDk" TargetMode="External"/><Relationship Id="rId5" Type="http://schemas.openxmlformats.org/officeDocument/2006/relationships/hyperlink" Target="https://www.youtube.com/watch?v=DtVBCG6ThDk" TargetMode="External"/><Relationship Id="rId6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Relationship Id="rId4" Type="http://schemas.openxmlformats.org/officeDocument/2006/relationships/hyperlink" Target="https://www.youtube.com/watch?v=GXg9Sf3wqwY" TargetMode="External"/><Relationship Id="rId5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jpg"/><Relationship Id="rId4" Type="http://schemas.openxmlformats.org/officeDocument/2006/relationships/hyperlink" Target="https://www.youtube.com/watch?v=PCsGRCf8T9Y" TargetMode="External"/><Relationship Id="rId5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jpg"/><Relationship Id="rId4" Type="http://schemas.openxmlformats.org/officeDocument/2006/relationships/hyperlink" Target="https://www.youtube.com/watch?v=bc0KhhjJP98" TargetMode="External"/><Relationship Id="rId5" Type="http://schemas.openxmlformats.org/officeDocument/2006/relationships/image" Target="../media/image4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Relationship Id="rId4" Type="http://schemas.openxmlformats.org/officeDocument/2006/relationships/hyperlink" Target="https://www.youtube.com/watch?v=nky4me4NP70" TargetMode="External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Relationship Id="rId4" Type="http://schemas.openxmlformats.org/officeDocument/2006/relationships/hyperlink" Target="https://www.youtube.com/watch?v=pXRviuL6vMY" TargetMode="External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Relationship Id="rId4" Type="http://schemas.openxmlformats.org/officeDocument/2006/relationships/hyperlink" Target="https://www.youtube.com/watch?v=Pw-0pbY9JeU" TargetMode="External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iWDxMpLvaUE" TargetMode="External"/><Relationship Id="rId5" Type="http://schemas.openxmlformats.org/officeDocument/2006/relationships/hyperlink" Target="https://www.youtube.com/watch?v=iWDxMpLvaUE" TargetMode="External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Relationship Id="rId4" Type="http://schemas.openxmlformats.org/officeDocument/2006/relationships/hyperlink" Target="https://www.youtube.com/watch?v=mTLQhPFx2nM" TargetMode="External"/><Relationship Id="rId5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g"/><Relationship Id="rId4" Type="http://schemas.openxmlformats.org/officeDocument/2006/relationships/hyperlink" Target="https://www.youtube.com/watch?v=4NRXx6U8ABQ" TargetMode="External"/><Relationship Id="rId5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jpg"/><Relationship Id="rId4" Type="http://schemas.openxmlformats.org/officeDocument/2006/relationships/hyperlink" Target="https://www.youtube.com/watch?v=6k8cpUkKK4c" TargetMode="External"/><Relationship Id="rId5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jpg"/><Relationship Id="rId4" Type="http://schemas.openxmlformats.org/officeDocument/2006/relationships/hyperlink" Target="https://www.youtube.com/watch?v=PMivT7MJ41M&amp;pp=0gcJCdgAo7VqN5tD" TargetMode="External"/><Relationship Id="rId5" Type="http://schemas.openxmlformats.org/officeDocument/2006/relationships/image" Target="../media/image4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Relationship Id="rId4" Type="http://schemas.openxmlformats.org/officeDocument/2006/relationships/hyperlink" Target="https://www.youtube.com/watch?v=1aokooixKIo" TargetMode="External"/><Relationship Id="rId5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jpg"/><Relationship Id="rId4" Type="http://schemas.openxmlformats.org/officeDocument/2006/relationships/hyperlink" Target="https://www.youtube.com/watch?v=yKNxeF4KMsY" TargetMode="External"/><Relationship Id="rId5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jpg"/><Relationship Id="rId4" Type="http://schemas.openxmlformats.org/officeDocument/2006/relationships/hyperlink" Target="https://www.youtube.com/watch?v=R3X-4amxcbI" TargetMode="External"/><Relationship Id="rId5" Type="http://schemas.openxmlformats.org/officeDocument/2006/relationships/image" Target="../media/image5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jpg"/><Relationship Id="rId4" Type="http://schemas.openxmlformats.org/officeDocument/2006/relationships/hyperlink" Target="https://www.youtube.com/watch?v=FM7MFYoylVs&amp;pp=ygUYc29tZXRoaW5nIGp1c3QgbGlrZSB0aGlz" TargetMode="External"/><Relationship Id="rId5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hyperlink" Target="https://www.youtube.com/watch?v=waTDxRZ93Qc" TargetMode="External"/><Relationship Id="rId5" Type="http://schemas.openxmlformats.org/officeDocument/2006/relationships/hyperlink" Target="https://www.youtube.com/watch?v=waTDxRZ93Qc" TargetMode="External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hyperlink" Target="https://www.youtube.com/watch?v=lNFbbWOM5FU" TargetMode="External"/><Relationship Id="rId5" Type="http://schemas.openxmlformats.org/officeDocument/2006/relationships/hyperlink" Target="https://www.youtube.com/watch?v=lNFbbWOM5FU" TargetMode="External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8D9PloXs-hc" TargetMode="External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google.com/url?sa=i&amp;url=https%3A%2F%2Fwww.youtube.com%2Fwatch%3Fv%3DvBy7FaapGRo&amp;psig=AOvVaw3i-LzktxOMTskQprSpyOXr&amp;ust=1744583468575000&amp;source=images&amp;cd=vfe&amp;opi=89978449&amp;ved=0CBQQjhxqFwoTCLing4HG04wDFQAAAAAdAAAAABAI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hyperlink" Target="https://www.youtube.com/watch?v=FxzBvqY5PP0" TargetMode="External"/><Relationship Id="rId6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_6</a:t>
            </a:r>
            <a:endParaRPr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Mixtape</a:t>
            </a:r>
            <a:endParaRPr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Crush</a:t>
            </a:r>
            <a:endParaRPr/>
          </a:p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Daft Punk, Julian Casablancas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08.</a:t>
            </a:r>
            <a:endParaRPr/>
          </a:p>
        </p:txBody>
      </p:sp>
      <p:pic>
        <p:nvPicPr>
          <p:cNvPr id="151" name="Google Shape;151;p2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thought of everything I'd never regret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little time with you is all that I get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That's all we need because it's all we can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One thing I never see the same when your 'round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Brightside</a:t>
            </a:r>
            <a:endParaRPr/>
          </a:p>
        </p:txBody>
      </p:sp>
      <p:sp>
        <p:nvSpPr>
          <p:cNvPr id="158" name="Google Shape;158;p24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The Killers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09.</a:t>
            </a:r>
            <a:endParaRPr/>
          </a:p>
        </p:txBody>
      </p:sp>
      <p:pic>
        <p:nvPicPr>
          <p:cNvPr id="161" name="Google Shape;161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_The song is about a girl who cheated on him, so it sounds weird to put here, but </a:t>
            </a:r>
            <a:r>
              <a:rPr lang="en"/>
              <a:t>it's</a:t>
            </a:r>
            <a:r>
              <a:rPr lang="en"/>
              <a:t> a good song and I like ONE 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Gotta, gotta be down because I want it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started out with a kiss, how did it end up like this?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was only a kiss, it was only a kiss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Were Young</a:t>
            </a:r>
            <a:endParaRPr/>
          </a:p>
        </p:txBody>
      </p:sp>
      <p:sp>
        <p:nvSpPr>
          <p:cNvPr id="168" name="Google Shape;168;p25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The Killers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</a:t>
            </a:r>
            <a:endParaRPr/>
          </a:p>
        </p:txBody>
      </p:sp>
      <p:pic>
        <p:nvPicPr>
          <p:cNvPr id="171" name="Google Shape;171;p2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sit there in your heartache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Waiting on some beautiful boy 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save you from your old ways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play forgiveness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Watch it now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 he comes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 doesn't look a thing like Jesus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he talks like a gentlemen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Like you imagined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When you were young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Much</a:t>
            </a:r>
            <a:endParaRPr/>
          </a:p>
        </p:txBody>
      </p:sp>
      <p:sp>
        <p:nvSpPr>
          <p:cNvPr id="178" name="Google Shape;178;p26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Justin Bieber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</a:t>
            </a:r>
            <a:endParaRPr/>
          </a:p>
        </p:txBody>
      </p:sp>
      <p:pic>
        <p:nvPicPr>
          <p:cNvPr id="181" name="Google Shape;181;p2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_Whole song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It’s so corny but it sums up everything PERFECTLY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Deserve You</a:t>
            </a:r>
            <a:endParaRPr/>
          </a:p>
        </p:txBody>
      </p:sp>
      <p:sp>
        <p:nvSpPr>
          <p:cNvPr id="188" name="Google Shape;188;p27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Justin Bieber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</a:t>
            </a:r>
            <a:endParaRPr/>
          </a:p>
        </p:txBody>
      </p:sp>
      <p:pic>
        <p:nvPicPr>
          <p:cNvPr id="191" name="Google Shape;191;p2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I'm in my thoughts sometimes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It's hard to believe I'm the person you think I 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person that you tell me you love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I'm on my ten thousandth life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Nine thousand nine hundred nine and it slipped my hands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this one I'm not givin' up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It</a:t>
            </a:r>
            <a:endParaRPr/>
          </a:p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D4VD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</a:t>
            </a:r>
            <a:endParaRPr/>
          </a:p>
        </p:txBody>
      </p:sp>
      <p:pic>
        <p:nvPicPr>
          <p:cNvPr id="201" name="Google Shape;201;p2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I'm ready to break down the door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Settle the score, I can't let you go away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miss the smile off your 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know that I lo-lo-lo-love the chase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told me once that I was crazy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said, "Baby girl, I know"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I can't let you go away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don't you get me started now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want a yes, I don't want maybes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'Cause they leave me where you found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 don't leave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 Meilleure Ennemie</a:t>
            </a:r>
            <a:endParaRPr/>
          </a:p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Stromae</a:t>
            </a:r>
            <a:r>
              <a:rPr lang="en"/>
              <a:t>, Pomme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</a:t>
            </a:r>
            <a:endParaRPr/>
          </a:p>
        </p:txBody>
      </p:sp>
      <p:pic>
        <p:nvPicPr>
          <p:cNvPr id="211" name="Google Shape;211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_This one’s odd!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You're the best thing to ever happen to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also the worst thing to ever happen to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that day when I met you, maybe I would rather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That it never happened to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worst of all blessings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best of all cursеs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should stray away from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as the saying goes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"Bettеr than alone, is to be in bad company"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Sober Up</a:t>
            </a:r>
            <a:endParaRPr/>
          </a:p>
        </p:txBody>
      </p:sp>
      <p:sp>
        <p:nvSpPr>
          <p:cNvPr id="218" name="Google Shape;218;p30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AJR, Rivers </a:t>
            </a:r>
            <a:r>
              <a:rPr lang="en"/>
              <a:t>Cuomo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</a:t>
            </a:r>
            <a:endParaRPr/>
          </a:p>
        </p:txBody>
      </p:sp>
      <p:pic>
        <p:nvPicPr>
          <p:cNvPr id="221" name="Google Shape;221;p3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4726" r="4735" t="0"/>
          <a:stretch/>
        </p:blipFill>
        <p:spPr>
          <a:xfrm>
            <a:off x="6379202" y="554912"/>
            <a:ext cx="2418000" cy="238576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 won’t you help me sober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the big kids they got drunk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I wanna feel something again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(My favorite color is you)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</a:t>
            </a:r>
            <a:endParaRPr/>
          </a:p>
        </p:txBody>
      </p:sp>
      <p:sp>
        <p:nvSpPr>
          <p:cNvPr id="228" name="Google Shape;228;p31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AJR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</a:t>
            </a:r>
            <a:endParaRPr/>
          </a:p>
        </p:txBody>
      </p:sp>
      <p:pic>
        <p:nvPicPr>
          <p:cNvPr id="231" name="Google Shape;231;p3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4726" r="4735" t="0"/>
          <a:stretch/>
        </p:blipFill>
        <p:spPr>
          <a:xfrm>
            <a:off x="6379202" y="554912"/>
            <a:ext cx="2418000" cy="2385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No, thank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 what I should have said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should be in bed, but temptations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Of trouble on my tongue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Troubles yet to come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One sip, bad for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One hit, bad for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One kiss, bad for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I give in so easily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_Agreed, whole song</a:t>
            </a:r>
            <a:endParaRPr/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Sure Thing</a:t>
            </a:r>
            <a:endParaRPr/>
          </a:p>
        </p:txBody>
      </p:sp>
      <p:sp>
        <p:nvSpPr>
          <p:cNvPr id="239" name="Google Shape;239;p32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Miguel</a:t>
            </a:r>
            <a:endParaRPr/>
          </a:p>
        </p:txBody>
      </p:sp>
      <p:sp>
        <p:nvSpPr>
          <p:cNvPr id="240" name="Google Shape;240;p32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</a:t>
            </a:r>
            <a:endParaRPr/>
          </a:p>
        </p:txBody>
      </p:sp>
      <p:pic>
        <p:nvPicPr>
          <p:cNvPr id="241" name="Google Shape;241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250" y="504150"/>
            <a:ext cx="2377900" cy="2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338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</a:t>
            </a:r>
            <a:r>
              <a:rPr b="1" i="1" lang="en"/>
              <a:t>NOT</a:t>
            </a:r>
            <a:r>
              <a:rPr lang="en"/>
              <a:t>  like my music (at all)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_First time I fell in love, and it was with your voice!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_We HAVE to watch the movies it’s so good</a:t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Kill Bill</a:t>
            </a:r>
            <a:endParaRPr/>
          </a:p>
        </p:txBody>
      </p:sp>
      <p:sp>
        <p:nvSpPr>
          <p:cNvPr id="248" name="Google Shape;248;p33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SZA</a:t>
            </a:r>
            <a:endParaRPr/>
          </a:p>
        </p:txBody>
      </p:sp>
      <p:sp>
        <p:nvSpPr>
          <p:cNvPr id="249" name="Google Shape;249;p33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</a:t>
            </a:r>
            <a:endParaRPr/>
          </a:p>
        </p:txBody>
      </p:sp>
      <p:pic>
        <p:nvPicPr>
          <p:cNvPr id="250" name="Google Shape;250;p3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975" y="634250"/>
            <a:ext cx="2306425" cy="23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_I love when you think about my stupid dumb fucking face :)</a:t>
            </a:r>
            <a:endParaRPr/>
          </a:p>
        </p:txBody>
      </p:sp>
      <p:sp>
        <p:nvSpPr>
          <p:cNvPr id="256" name="Google Shape;256;p34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That's</a:t>
            </a:r>
            <a:r>
              <a:rPr lang="en"/>
              <a:t> So True</a:t>
            </a:r>
            <a:endParaRPr/>
          </a:p>
        </p:txBody>
      </p:sp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Gracie </a:t>
            </a:r>
            <a:r>
              <a:rPr lang="en"/>
              <a:t>Abrams</a:t>
            </a:r>
            <a:endParaRPr/>
          </a:p>
        </p:txBody>
      </p:sp>
      <p:sp>
        <p:nvSpPr>
          <p:cNvPr id="258" name="Google Shape;258;p34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</a:t>
            </a:r>
            <a:endParaRPr/>
          </a:p>
        </p:txBody>
      </p:sp>
      <p:pic>
        <p:nvPicPr>
          <p:cNvPr id="259" name="Google Shape;259;p3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137" y="574550"/>
            <a:ext cx="2366124" cy="23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crumble </a:t>
            </a:r>
            <a:r>
              <a:rPr lang="en"/>
              <a:t>completely</a:t>
            </a:r>
            <a:r>
              <a:rPr lang="en"/>
              <a:t> when you cry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seems like once again you’ve had to greet me with goodbye</a:t>
            </a:r>
            <a:endParaRPr/>
          </a:p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505</a:t>
            </a:r>
            <a:endParaRPr/>
          </a:p>
        </p:txBody>
      </p:sp>
      <p:sp>
        <p:nvSpPr>
          <p:cNvPr id="266" name="Google Shape;266;p35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Arctic</a:t>
            </a:r>
            <a:r>
              <a:rPr lang="en"/>
              <a:t> Monkeys</a:t>
            </a:r>
            <a:endParaRPr/>
          </a:p>
        </p:txBody>
      </p:sp>
      <p:sp>
        <p:nvSpPr>
          <p:cNvPr id="267" name="Google Shape;267;p35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</a:t>
            </a:r>
            <a:endParaRPr/>
          </a:p>
        </p:txBody>
      </p:sp>
      <p:pic>
        <p:nvPicPr>
          <p:cNvPr id="268" name="Google Shape;268;p3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275" y="558825"/>
            <a:ext cx="2381850" cy="23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_And you are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_This song is so perfect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[The whole album is good]</a:t>
            </a:r>
            <a:endParaRPr/>
          </a:p>
        </p:txBody>
      </p:sp>
      <p:sp>
        <p:nvSpPr>
          <p:cNvPr id="274" name="Google Shape;274;p36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Wanna Be Yours</a:t>
            </a:r>
            <a:endParaRPr/>
          </a:p>
        </p:txBody>
      </p:sp>
      <p:sp>
        <p:nvSpPr>
          <p:cNvPr id="275" name="Google Shape;275;p36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Arctic Monkeys</a:t>
            </a:r>
            <a:endParaRPr/>
          </a:p>
        </p:txBody>
      </p:sp>
      <p:sp>
        <p:nvSpPr>
          <p:cNvPr id="276" name="Google Shape;276;p36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</a:t>
            </a:r>
            <a:endParaRPr/>
          </a:p>
        </p:txBody>
      </p:sp>
      <p:pic>
        <p:nvPicPr>
          <p:cNvPr id="277" name="Google Shape;277;p3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7275" y="558825"/>
            <a:ext cx="2381850" cy="23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_Whole song</a:t>
            </a:r>
            <a:endParaRPr/>
          </a:p>
        </p:txBody>
      </p:sp>
      <p:sp>
        <p:nvSpPr>
          <p:cNvPr id="283" name="Google Shape;283;p37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Perfect</a:t>
            </a:r>
            <a:endParaRPr/>
          </a:p>
        </p:txBody>
      </p:sp>
      <p:sp>
        <p:nvSpPr>
          <p:cNvPr id="284" name="Google Shape;284;p37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285" name="Google Shape;285;p37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</a:t>
            </a:r>
            <a:endParaRPr/>
          </a:p>
        </p:txBody>
      </p:sp>
      <p:pic>
        <p:nvPicPr>
          <p:cNvPr id="286" name="Google Shape;286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912" y="592100"/>
            <a:ext cx="2348575" cy="2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were an angel in the shape of my mum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I fell down, you'd be there holding me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Spread your wings as you 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when God takes you back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He'll say, "Hallelujah, you're home"</a:t>
            </a:r>
            <a:endParaRPr/>
          </a:p>
        </p:txBody>
      </p:sp>
      <p:sp>
        <p:nvSpPr>
          <p:cNvPr id="292" name="Google Shape;292;p38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Supermarket Flowers</a:t>
            </a:r>
            <a:endParaRPr/>
          </a:p>
        </p:txBody>
      </p:sp>
      <p:sp>
        <p:nvSpPr>
          <p:cNvPr id="293" name="Google Shape;293;p38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294" name="Google Shape;294;p38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</a:t>
            </a:r>
            <a:endParaRPr/>
          </a:p>
        </p:txBody>
      </p:sp>
      <p:pic>
        <p:nvPicPr>
          <p:cNvPr id="295" name="Google Shape;295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912" y="592100"/>
            <a:ext cx="2348575" cy="2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You're a mystery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have traveled the world, there's no other girl like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one, what's your history?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you have a tendency to lead some people 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'Cause I heard you do, mmh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could fall or I could fly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 in your aeroplane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I could live, I could die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Hanging on the words you say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I've been known to give my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lie awake, every day</a:t>
            </a:r>
            <a:endParaRPr/>
          </a:p>
        </p:txBody>
      </p:sp>
      <p:sp>
        <p:nvSpPr>
          <p:cNvPr id="301" name="Google Shape;301;p39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</a:t>
            </a:r>
            <a:endParaRPr/>
          </a:p>
        </p:txBody>
      </p:sp>
      <p:sp>
        <p:nvSpPr>
          <p:cNvPr id="302" name="Google Shape;302;p39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03" name="Google Shape;303;p39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</a:t>
            </a:r>
            <a:endParaRPr/>
          </a:p>
        </p:txBody>
      </p:sp>
      <p:pic>
        <p:nvPicPr>
          <p:cNvPr id="304" name="Google Shape;304;p3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912" y="592100"/>
            <a:ext cx="2348575" cy="2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night you were in my room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now my bedsheets smell like you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_I hope I left my scent on urs :)</a:t>
            </a:r>
            <a:endParaRPr/>
          </a:p>
        </p:txBody>
      </p:sp>
      <p:sp>
        <p:nvSpPr>
          <p:cNvPr id="310" name="Google Shape;310;p40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of You</a:t>
            </a:r>
            <a:endParaRPr/>
          </a:p>
        </p:txBody>
      </p:sp>
      <p:sp>
        <p:nvSpPr>
          <p:cNvPr id="311" name="Google Shape;311;p40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12" name="Google Shape;312;p40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25.</a:t>
            </a:r>
            <a:endParaRPr/>
          </a:p>
        </p:txBody>
      </p:sp>
      <p:pic>
        <p:nvPicPr>
          <p:cNvPr id="313" name="Google Shape;313;p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912" y="592100"/>
            <a:ext cx="2348575" cy="2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_Whole song</a:t>
            </a:r>
            <a:endParaRPr/>
          </a:p>
        </p:txBody>
      </p:sp>
      <p:sp>
        <p:nvSpPr>
          <p:cNvPr id="319" name="Google Shape;319;p41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Out Loud</a:t>
            </a:r>
            <a:endParaRPr/>
          </a:p>
        </p:txBody>
      </p:sp>
      <p:sp>
        <p:nvSpPr>
          <p:cNvPr id="320" name="Google Shape;320;p41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21" name="Google Shape;321;p41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26.</a:t>
            </a:r>
            <a:endParaRPr/>
          </a:p>
        </p:txBody>
      </p:sp>
      <p:pic>
        <p:nvPicPr>
          <p:cNvPr id="322" name="Google Shape;322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912" y="592100"/>
            <a:ext cx="2348575" cy="2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keep this love in a photograph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make these memories for ourselves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Where our eyes are never closing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Hearts are never broken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time's forever frozen still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you can keep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Inside the pocket of your ripped jeans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Holdin' me closer 'til our eyes meet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won't ever be alone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Wait for me to come home</a:t>
            </a:r>
            <a:endParaRPr/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Photograph</a:t>
            </a:r>
            <a:endParaRPr/>
          </a:p>
        </p:txBody>
      </p:sp>
      <p:sp>
        <p:nvSpPr>
          <p:cNvPr id="329" name="Google Shape;329;p42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30" name="Google Shape;330;p42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27.</a:t>
            </a:r>
            <a:endParaRPr/>
          </a:p>
        </p:txBody>
      </p:sp>
      <p:pic>
        <p:nvPicPr>
          <p:cNvPr id="331" name="Google Shape;331;p4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912" y="592100"/>
            <a:ext cx="2348575" cy="23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it brought my life back?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Hangin' in the balance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Have you brought the light back?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Pen pal on a night shift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She's who I get away with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Realising she might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 all I need in this life</a:t>
            </a:r>
            <a:endParaRPr/>
          </a:p>
        </p:txBody>
      </p:sp>
      <p:sp>
        <p:nvSpPr>
          <p:cNvPr id="83" name="Google Shape;83;p16">
            <a:hlinkClick r:id="rId4"/>
          </p:cNvPr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Hummingbird</a:t>
            </a:r>
            <a:endParaRPr/>
          </a:p>
        </p:txBody>
      </p:sp>
      <p:sp>
        <p:nvSpPr>
          <p:cNvPr id="84" name="Google Shape;84;p16"/>
          <p:cNvSpPr txBox="1"/>
          <p:nvPr>
            <p:ph idx="2" type="subTitle"/>
          </p:nvPr>
        </p:nvSpPr>
        <p:spPr>
          <a:xfrm>
            <a:off x="6519900" y="3302075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Metro Boomin, James Blake</a:t>
            </a:r>
            <a:endParaRPr/>
          </a:p>
        </p:txBody>
      </p:sp>
      <p:pic>
        <p:nvPicPr>
          <p:cNvPr id="85" name="Google Shape;85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me up between your legs and arms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Ooh, I can't get enough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know you could tear me apart (ooh)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Put me back together, and take my heart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never thought that I could love this hard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Ooh, I can't get enough</a:t>
            </a:r>
            <a:endParaRPr/>
          </a:p>
        </p:txBody>
      </p:sp>
      <p:sp>
        <p:nvSpPr>
          <p:cNvPr id="337" name="Google Shape;337;p43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Shivers</a:t>
            </a:r>
            <a:endParaRPr/>
          </a:p>
        </p:txBody>
      </p:sp>
      <p:sp>
        <p:nvSpPr>
          <p:cNvPr id="338" name="Google Shape;338;p43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39" name="Google Shape;339;p43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28.</a:t>
            </a:r>
            <a:endParaRPr/>
          </a:p>
        </p:txBody>
      </p:sp>
      <p:pic>
        <p:nvPicPr>
          <p:cNvPr id="340" name="Google Shape;340;p4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912" y="592100"/>
            <a:ext cx="2348574" cy="23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times when I can feel your ghost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Just when I'm almost letting you 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cards were stacked against us both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will always love you for what it's worth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We'll never fade like graffiti on the overpass</a:t>
            </a:r>
            <a:endParaRPr/>
          </a:p>
        </p:txBody>
      </p:sp>
      <p:sp>
        <p:nvSpPr>
          <p:cNvPr id="346" name="Google Shape;346;p44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Overpass Graffiti</a:t>
            </a:r>
            <a:endParaRPr/>
          </a:p>
        </p:txBody>
      </p:sp>
      <p:sp>
        <p:nvSpPr>
          <p:cNvPr id="347" name="Google Shape;347;p44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48" name="Google Shape;348;p44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29.</a:t>
            </a:r>
            <a:endParaRPr/>
          </a:p>
        </p:txBody>
      </p:sp>
      <p:pic>
        <p:nvPicPr>
          <p:cNvPr id="349" name="Google Shape;349;p4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912" y="592100"/>
            <a:ext cx="2348574" cy="23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We'll keep turnin' up, and go all night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Oh, we had dips and falls in our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we know what it feels to be low then up, alone then loved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all we need is us to go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Night</a:t>
            </a:r>
            <a:endParaRPr/>
          </a:p>
        </p:txBody>
      </p:sp>
      <p:sp>
        <p:nvSpPr>
          <p:cNvPr id="355" name="Google Shape;355;p45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2step</a:t>
            </a:r>
            <a:endParaRPr/>
          </a:p>
        </p:txBody>
      </p:sp>
      <p:sp>
        <p:nvSpPr>
          <p:cNvPr id="356" name="Google Shape;356;p45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 Sheeran</a:t>
            </a:r>
            <a:endParaRPr/>
          </a:p>
        </p:txBody>
      </p:sp>
      <p:sp>
        <p:nvSpPr>
          <p:cNvPr id="357" name="Google Shape;357;p45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30.</a:t>
            </a:r>
            <a:endParaRPr/>
          </a:p>
        </p:txBody>
      </p:sp>
      <p:pic>
        <p:nvPicPr>
          <p:cNvPr id="358" name="Google Shape;358;p4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912" y="592100"/>
            <a:ext cx="2348574" cy="23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miss the Earth so much, I miss my wife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It’s so lonely out in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 such a timeless flight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_Too corny?</a:t>
            </a:r>
            <a:endParaRPr/>
          </a:p>
        </p:txBody>
      </p:sp>
      <p:sp>
        <p:nvSpPr>
          <p:cNvPr id="364" name="Google Shape;364;p46">
            <a:hlinkClick r:id="rId4"/>
          </p:cNvPr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 Man</a:t>
            </a:r>
            <a:endParaRPr/>
          </a:p>
        </p:txBody>
      </p:sp>
      <p:sp>
        <p:nvSpPr>
          <p:cNvPr id="365" name="Google Shape;365;p46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Elton John</a:t>
            </a:r>
            <a:endParaRPr/>
          </a:p>
        </p:txBody>
      </p:sp>
      <p:sp>
        <p:nvSpPr>
          <p:cNvPr id="366" name="Google Shape;366;p46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31. </a:t>
            </a:r>
            <a:endParaRPr/>
          </a:p>
        </p:txBody>
      </p:sp>
      <p:pic>
        <p:nvPicPr>
          <p:cNvPr id="367" name="Google Shape;367;p4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say you're lookin' for someone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Who will promise never to part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Someone to close his eyes for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Someone to close his heart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Someone who will die for you and more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_Ok he then says he’s not the guy for the girl I need to stop pulling songs from this guy this shit is not romantic at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_His performance w/ Joan Baez is super romantic that’s why I chose it -_-</a:t>
            </a:r>
            <a:endParaRPr/>
          </a:p>
        </p:txBody>
      </p:sp>
      <p:sp>
        <p:nvSpPr>
          <p:cNvPr id="373" name="Google Shape;373;p47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</a:t>
            </a:r>
            <a:r>
              <a:rPr lang="en"/>
              <a:t>Ain't</a:t>
            </a:r>
            <a:r>
              <a:rPr lang="en"/>
              <a:t> me</a:t>
            </a:r>
            <a:endParaRPr/>
          </a:p>
        </p:txBody>
      </p:sp>
      <p:sp>
        <p:nvSpPr>
          <p:cNvPr id="374" name="Google Shape;374;p47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Bob Dylan, Joan Baez</a:t>
            </a:r>
            <a:endParaRPr/>
          </a:p>
        </p:txBody>
      </p:sp>
      <p:sp>
        <p:nvSpPr>
          <p:cNvPr id="375" name="Google Shape;375;p47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32. </a:t>
            </a:r>
            <a:endParaRPr/>
          </a:p>
        </p:txBody>
      </p:sp>
      <p:pic>
        <p:nvPicPr>
          <p:cNvPr id="376" name="Google Shape;376;p4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when I cry for me, I cry for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With tears of holy joy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all the days, you've still to come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did I ever say I'd never play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 fly toward the sun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Maybe in the meantime something's gone</a:t>
            </a:r>
            <a:endParaRPr/>
          </a:p>
        </p:txBody>
      </p:sp>
      <p:sp>
        <p:nvSpPr>
          <p:cNvPr id="382" name="Google Shape;382;p48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Meantime</a:t>
            </a:r>
            <a:endParaRPr/>
          </a:p>
        </p:txBody>
      </p:sp>
      <p:sp>
        <p:nvSpPr>
          <p:cNvPr id="383" name="Google Shape;383;p48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Spacehog</a:t>
            </a:r>
            <a:endParaRPr/>
          </a:p>
        </p:txBody>
      </p:sp>
      <p:sp>
        <p:nvSpPr>
          <p:cNvPr id="384" name="Google Shape;384;p48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33.</a:t>
            </a:r>
            <a:endParaRPr/>
          </a:p>
        </p:txBody>
      </p:sp>
      <p:pic>
        <p:nvPicPr>
          <p:cNvPr id="385" name="Google Shape;385;p4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200" y="583132"/>
            <a:ext cx="2418000" cy="235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Come and get your love</a:t>
            </a:r>
            <a:endParaRPr/>
          </a:p>
        </p:txBody>
      </p:sp>
      <p:sp>
        <p:nvSpPr>
          <p:cNvPr id="391" name="Google Shape;391;p49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Redbone</a:t>
            </a:r>
            <a:endParaRPr/>
          </a:p>
        </p:txBody>
      </p:sp>
      <p:sp>
        <p:nvSpPr>
          <p:cNvPr id="392" name="Google Shape;392;p49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Redbone</a:t>
            </a:r>
            <a:endParaRPr/>
          </a:p>
        </p:txBody>
      </p:sp>
      <p:sp>
        <p:nvSpPr>
          <p:cNvPr id="393" name="Google Shape;393;p49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34.</a:t>
            </a:r>
            <a:endParaRPr/>
          </a:p>
        </p:txBody>
      </p:sp>
      <p:pic>
        <p:nvPicPr>
          <p:cNvPr id="394" name="Google Shape;394;p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248" l="0" r="0" t="1248"/>
          <a:stretch/>
        </p:blipFill>
        <p:spPr>
          <a:xfrm>
            <a:off x="6379200" y="583132"/>
            <a:ext cx="2418000" cy="235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songs on the radio are okay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my taste in music is your 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it takes a song to come around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show you how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She's the tear in my heart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_Another emo sad breakup song?</a:t>
            </a:r>
            <a:endParaRPr/>
          </a:p>
        </p:txBody>
      </p:sp>
      <p:sp>
        <p:nvSpPr>
          <p:cNvPr id="400" name="Google Shape;400;p50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Tear in My Heart</a:t>
            </a:r>
            <a:endParaRPr/>
          </a:p>
        </p:txBody>
      </p:sp>
      <p:sp>
        <p:nvSpPr>
          <p:cNvPr id="401" name="Google Shape;401;p50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Twenty One Pilots</a:t>
            </a:r>
            <a:endParaRPr/>
          </a:p>
        </p:txBody>
      </p:sp>
      <p:sp>
        <p:nvSpPr>
          <p:cNvPr id="402" name="Google Shape;402;p50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35.</a:t>
            </a:r>
            <a:endParaRPr/>
          </a:p>
        </p:txBody>
      </p:sp>
      <p:pic>
        <p:nvPicPr>
          <p:cNvPr id="403" name="Google Shape;403;p5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850" y="575975"/>
            <a:ext cx="2364700" cy="2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play pretend, give each other different names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would build a rocket ship, and then we'd fly it far away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_Reminds me of how lightheartedly we took everything in freshman year</a:t>
            </a:r>
            <a:endParaRPr/>
          </a:p>
        </p:txBody>
      </p:sp>
      <p:sp>
        <p:nvSpPr>
          <p:cNvPr id="409" name="Google Shape;409;p51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Out</a:t>
            </a:r>
            <a:endParaRPr/>
          </a:p>
        </p:txBody>
      </p:sp>
      <p:sp>
        <p:nvSpPr>
          <p:cNvPr id="410" name="Google Shape;410;p51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Twenty One Pilots</a:t>
            </a:r>
            <a:endParaRPr/>
          </a:p>
        </p:txBody>
      </p:sp>
      <p:sp>
        <p:nvSpPr>
          <p:cNvPr id="411" name="Google Shape;411;p51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36.</a:t>
            </a:r>
            <a:endParaRPr/>
          </a:p>
        </p:txBody>
      </p:sp>
      <p:pic>
        <p:nvPicPr>
          <p:cNvPr id="412" name="Google Shape;412;p5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850" y="575975"/>
            <a:ext cx="2364700" cy="2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I’ve been thinking too much (help me)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I’ve been thinking too much (</a:t>
            </a:r>
            <a:r>
              <a:rPr lang="en"/>
              <a:t>help</a:t>
            </a:r>
            <a:r>
              <a:rPr lang="en"/>
              <a:t> 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_Yikes corny alert</a:t>
            </a:r>
            <a:endParaRPr/>
          </a:p>
        </p:txBody>
      </p:sp>
      <p:sp>
        <p:nvSpPr>
          <p:cNvPr id="418" name="Google Shape;418;p52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</a:t>
            </a:r>
            <a:endParaRPr/>
          </a:p>
        </p:txBody>
      </p:sp>
      <p:sp>
        <p:nvSpPr>
          <p:cNvPr id="419" name="Google Shape;419;p52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Twenty One Pilots</a:t>
            </a:r>
            <a:endParaRPr/>
          </a:p>
        </p:txBody>
      </p:sp>
      <p:sp>
        <p:nvSpPr>
          <p:cNvPr id="420" name="Google Shape;420;p52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37.</a:t>
            </a:r>
            <a:endParaRPr/>
          </a:p>
        </p:txBody>
      </p:sp>
      <p:pic>
        <p:nvPicPr>
          <p:cNvPr id="421" name="Google Shape;421;p5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850" y="575975"/>
            <a:ext cx="2364700" cy="23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ran into ya, I didn't plan on fallin' in love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Always there to wipe your tears, I hate to see you cry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tell me to jump, I'll ask you, "How high?"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know sometimes it be hard for me to tell the truth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I go through any obstacle to get to you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I'm not materialistic, but I got a thing for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Treat the world like my guitar, I'm pulling strings for you</a:t>
            </a:r>
            <a:endParaRPr/>
          </a:p>
        </p:txBody>
      </p:sp>
      <p:sp>
        <p:nvSpPr>
          <p:cNvPr id="92" name="Google Shape;92;p17">
            <a:hlinkClick r:id="rId4"/>
          </p:cNvPr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</a:t>
            </a:r>
            <a:endParaRPr/>
          </a:p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 sz="900"/>
              <a:t>Metro Boomin, Swae Lee, Nav, A Boogie Wit da Hoodie</a:t>
            </a:r>
            <a:endParaRPr sz="900"/>
          </a:p>
        </p:txBody>
      </p:sp>
      <p:pic>
        <p:nvPicPr>
          <p:cNvPr id="94" name="Google Shape;94;p1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_Whole song</a:t>
            </a:r>
            <a:endParaRPr/>
          </a:p>
        </p:txBody>
      </p:sp>
      <p:sp>
        <p:nvSpPr>
          <p:cNvPr id="427" name="Google Shape;427;p53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for You</a:t>
            </a:r>
            <a:endParaRPr/>
          </a:p>
        </p:txBody>
      </p:sp>
      <p:sp>
        <p:nvSpPr>
          <p:cNvPr id="428" name="Google Shape;428;p53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Weeknd</a:t>
            </a:r>
            <a:endParaRPr/>
          </a:p>
        </p:txBody>
      </p:sp>
      <p:sp>
        <p:nvSpPr>
          <p:cNvPr id="429" name="Google Shape;429;p53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38.</a:t>
            </a:r>
            <a:endParaRPr/>
          </a:p>
        </p:txBody>
      </p:sp>
      <p:pic>
        <p:nvPicPr>
          <p:cNvPr id="430" name="Google Shape;430;p5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688" y="615650"/>
            <a:ext cx="2325025" cy="2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been on my own for long enough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Maybe you can show me how to love (maybe)</a:t>
            </a:r>
            <a:endParaRPr/>
          </a:p>
        </p:txBody>
      </p:sp>
      <p:sp>
        <p:nvSpPr>
          <p:cNvPr id="436" name="Google Shape;436;p54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Blinding</a:t>
            </a:r>
            <a:r>
              <a:rPr lang="en"/>
              <a:t> Lights</a:t>
            </a:r>
            <a:endParaRPr/>
          </a:p>
        </p:txBody>
      </p:sp>
      <p:sp>
        <p:nvSpPr>
          <p:cNvPr id="437" name="Google Shape;437;p54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Weeknd</a:t>
            </a:r>
            <a:endParaRPr/>
          </a:p>
        </p:txBody>
      </p:sp>
      <p:sp>
        <p:nvSpPr>
          <p:cNvPr id="438" name="Google Shape;438;p54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39.</a:t>
            </a:r>
            <a:endParaRPr/>
          </a:p>
        </p:txBody>
      </p:sp>
      <p:pic>
        <p:nvPicPr>
          <p:cNvPr id="439" name="Google Shape;439;p5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5688" y="615650"/>
            <a:ext cx="2325025" cy="2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ever find yourself stuck in the middle of the sea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I'll sail the world to find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ever find yourself lost in the dark and you can't see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I'll be the light to guide you</a:t>
            </a:r>
            <a:endParaRPr/>
          </a:p>
        </p:txBody>
      </p:sp>
      <p:sp>
        <p:nvSpPr>
          <p:cNvPr id="445" name="Google Shape;445;p55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on Me</a:t>
            </a:r>
            <a:endParaRPr/>
          </a:p>
        </p:txBody>
      </p:sp>
      <p:sp>
        <p:nvSpPr>
          <p:cNvPr id="446" name="Google Shape;446;p55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Bruno Mars</a:t>
            </a:r>
            <a:endParaRPr/>
          </a:p>
        </p:txBody>
      </p:sp>
      <p:sp>
        <p:nvSpPr>
          <p:cNvPr id="447" name="Google Shape;447;p55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40.</a:t>
            </a:r>
            <a:endParaRPr/>
          </a:p>
        </p:txBody>
      </p:sp>
      <p:pic>
        <p:nvPicPr>
          <p:cNvPr id="448" name="Google Shape;448;p5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5688" y="615650"/>
            <a:ext cx="2325025" cy="2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you want, just to put a smile on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deserve it baby, you deserve it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I'm gonna give it to you</a:t>
            </a:r>
            <a:endParaRPr/>
          </a:p>
        </p:txBody>
      </p:sp>
      <p:sp>
        <p:nvSpPr>
          <p:cNvPr id="454" name="Google Shape;454;p56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That's</a:t>
            </a:r>
            <a:r>
              <a:rPr lang="en"/>
              <a:t> What I Like</a:t>
            </a:r>
            <a:endParaRPr/>
          </a:p>
        </p:txBody>
      </p:sp>
      <p:sp>
        <p:nvSpPr>
          <p:cNvPr id="455" name="Google Shape;455;p56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Bruno Mars</a:t>
            </a:r>
            <a:endParaRPr/>
          </a:p>
        </p:txBody>
      </p:sp>
      <p:sp>
        <p:nvSpPr>
          <p:cNvPr id="456" name="Google Shape;456;p56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41.</a:t>
            </a:r>
            <a:endParaRPr/>
          </a:p>
        </p:txBody>
      </p:sp>
      <p:pic>
        <p:nvPicPr>
          <p:cNvPr id="457" name="Google Shape;457;p5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5688" y="615650"/>
            <a:ext cx="2325024" cy="23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I drive you away?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know what you'll say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say, "Oh, sing one we know"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I promise you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I'll always look out for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Yeah, that's what I'll do</a:t>
            </a:r>
            <a:endParaRPr/>
          </a:p>
        </p:txBody>
      </p:sp>
      <p:sp>
        <p:nvSpPr>
          <p:cNvPr id="463" name="Google Shape;463;p57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Sparks</a:t>
            </a:r>
            <a:endParaRPr/>
          </a:p>
        </p:txBody>
      </p:sp>
      <p:sp>
        <p:nvSpPr>
          <p:cNvPr id="464" name="Google Shape;464;p57"/>
          <p:cNvSpPr txBox="1"/>
          <p:nvPr>
            <p:ph idx="2" type="subTitle"/>
          </p:nvPr>
        </p:nvSpPr>
        <p:spPr>
          <a:xfrm>
            <a:off x="6519900" y="3282175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Coldplay</a:t>
            </a:r>
            <a:endParaRPr/>
          </a:p>
        </p:txBody>
      </p:sp>
      <p:sp>
        <p:nvSpPr>
          <p:cNvPr id="465" name="Google Shape;465;p57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42.</a:t>
            </a:r>
            <a:endParaRPr/>
          </a:p>
        </p:txBody>
      </p:sp>
      <p:pic>
        <p:nvPicPr>
          <p:cNvPr id="466" name="Google Shape;466;p5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700" y="487675"/>
            <a:ext cx="2453000" cy="2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stars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 how they shine for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all the things that you do</a:t>
            </a:r>
            <a:endParaRPr/>
          </a:p>
        </p:txBody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</a:t>
            </a:r>
            <a:endParaRPr/>
          </a:p>
        </p:txBody>
      </p:sp>
      <p:sp>
        <p:nvSpPr>
          <p:cNvPr id="473" name="Google Shape;473;p58"/>
          <p:cNvSpPr txBox="1"/>
          <p:nvPr>
            <p:ph idx="2" type="subTitle"/>
          </p:nvPr>
        </p:nvSpPr>
        <p:spPr>
          <a:xfrm>
            <a:off x="6519900" y="3282175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Coldplay</a:t>
            </a:r>
            <a:endParaRPr/>
          </a:p>
        </p:txBody>
      </p:sp>
      <p:sp>
        <p:nvSpPr>
          <p:cNvPr id="474" name="Google Shape;474;p58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43.</a:t>
            </a:r>
            <a:endParaRPr/>
          </a:p>
        </p:txBody>
      </p:sp>
      <p:pic>
        <p:nvPicPr>
          <p:cNvPr id="475" name="Google Shape;475;p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700" y="487675"/>
            <a:ext cx="2453000" cy="2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don't know where you're going and you wanna talk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you feel like you're going where you've been before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tell anyone who'll listen, but you feel ignored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Nothing's really making any sense at 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Let's talk, let's talk</a:t>
            </a:r>
            <a:endParaRPr/>
          </a:p>
        </p:txBody>
      </p:sp>
      <p:sp>
        <p:nvSpPr>
          <p:cNvPr id="481" name="Google Shape;481;p59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</a:t>
            </a:r>
            <a:endParaRPr/>
          </a:p>
        </p:txBody>
      </p:sp>
      <p:sp>
        <p:nvSpPr>
          <p:cNvPr id="482" name="Google Shape;482;p59"/>
          <p:cNvSpPr txBox="1"/>
          <p:nvPr>
            <p:ph idx="2" type="subTitle"/>
          </p:nvPr>
        </p:nvSpPr>
        <p:spPr>
          <a:xfrm>
            <a:off x="6519900" y="3282175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Coldplay</a:t>
            </a:r>
            <a:endParaRPr/>
          </a:p>
        </p:txBody>
      </p:sp>
      <p:sp>
        <p:nvSpPr>
          <p:cNvPr id="483" name="Google Shape;483;p59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44.</a:t>
            </a:r>
            <a:endParaRPr/>
          </a:p>
        </p:txBody>
      </p:sp>
      <p:pic>
        <p:nvPicPr>
          <p:cNvPr id="484" name="Google Shape;484;p5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75" y="563625"/>
            <a:ext cx="2377050" cy="23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_Whole song</a:t>
            </a:r>
            <a:endParaRPr/>
          </a:p>
        </p:txBody>
      </p:sp>
      <p:sp>
        <p:nvSpPr>
          <p:cNvPr id="490" name="Google Shape;490;p60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Just Like This</a:t>
            </a:r>
            <a:endParaRPr/>
          </a:p>
        </p:txBody>
      </p:sp>
      <p:sp>
        <p:nvSpPr>
          <p:cNvPr id="491" name="Google Shape;491;p60"/>
          <p:cNvSpPr txBox="1"/>
          <p:nvPr>
            <p:ph idx="2" type="subTitle"/>
          </p:nvPr>
        </p:nvSpPr>
        <p:spPr>
          <a:xfrm>
            <a:off x="6519900" y="3282175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Coldplay</a:t>
            </a:r>
            <a:endParaRPr/>
          </a:p>
        </p:txBody>
      </p:sp>
      <p:sp>
        <p:nvSpPr>
          <p:cNvPr id="492" name="Google Shape;492;p60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45.</a:t>
            </a:r>
            <a:endParaRPr/>
          </a:p>
        </p:txBody>
      </p:sp>
      <p:pic>
        <p:nvPicPr>
          <p:cNvPr id="493" name="Google Shape;493;p6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9675" y="563625"/>
            <a:ext cx="2377049" cy="23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1"/>
          <p:cNvPicPr preferRelativeResize="0"/>
          <p:nvPr/>
        </p:nvPicPr>
        <p:blipFill rotWithShape="1">
          <a:blip r:embed="rId3">
            <a:alphaModFix/>
          </a:blip>
          <a:srcRect b="16139" l="10911" r="24564" t="16643"/>
          <a:stretch/>
        </p:blipFill>
        <p:spPr>
          <a:xfrm rot="4">
            <a:off x="0" y="450155"/>
            <a:ext cx="9144000" cy="475408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Hi Aanya</a:t>
            </a:r>
            <a:endParaRPr sz="1960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I know you may not like all the songs here, but I couldn’t go without mentioning them because they all remind me of you. (for some reason)</a:t>
            </a:r>
            <a:endParaRPr sz="1960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It’s been rough but it’s also the best 6 months of my life so far, I love being a part of your world and I love that I can let you into mine. I love you :)</a:t>
            </a:r>
            <a:endParaRPr sz="1960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39" y="-307399"/>
            <a:ext cx="5753511" cy="57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stumble on a 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That's tailor-made for two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a shame those two are you and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other girl and guy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Would love the swirling sky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there's only you and 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we've got no shot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could never 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You're not the type for 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(Really?)</a:t>
            </a:r>
            <a:endParaRPr/>
          </a:p>
        </p:txBody>
      </p:sp>
      <p:sp>
        <p:nvSpPr>
          <p:cNvPr id="101" name="Google Shape;101;p18">
            <a:hlinkClick r:id="rId4"/>
          </p:cNvPr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Lovely Night</a:t>
            </a:r>
            <a:endParaRPr/>
          </a:p>
        </p:txBody>
      </p:sp>
      <p:sp>
        <p:nvSpPr>
          <p:cNvPr id="102" name="Google Shape;102;p18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Ryan Gosling, Emma Stone</a:t>
            </a:r>
            <a:endParaRPr/>
          </a:p>
        </p:txBody>
      </p:sp>
      <p:pic>
        <p:nvPicPr>
          <p:cNvPr id="103" name="Google Shape;103;p1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_This one’s about the visuals :)</a:t>
            </a:r>
            <a:endParaRPr/>
          </a:p>
        </p:txBody>
      </p:sp>
      <p:sp>
        <p:nvSpPr>
          <p:cNvPr id="110" name="Google Shape;110;p19">
            <a:hlinkClick r:id="rId4"/>
          </p:cNvPr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Planetarium</a:t>
            </a:r>
            <a:endParaRPr/>
          </a:p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Justin Hurwitz</a:t>
            </a:r>
            <a:endParaRPr/>
          </a:p>
        </p:txBody>
      </p:sp>
      <p:pic>
        <p:nvPicPr>
          <p:cNvPr id="112" name="Google Shape;112;p1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E0078"/>
                </a:solidFill>
              </a:rPr>
              <a:t>🕺 💃🕺 💃🕺 💃</a:t>
            </a:r>
            <a:endParaRPr>
              <a:solidFill>
                <a:srgbClr val="EE0078"/>
              </a:solidFill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</a:t>
            </a:r>
            <a:endParaRPr/>
          </a:p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en"/>
              <a:t>Edwin Starr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pic>
        <p:nvPicPr>
          <p:cNvPr id="123" name="Google Shape;123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9202" y="554912"/>
            <a:ext cx="2418000" cy="2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CBD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_Agreed, whole song</a:t>
            </a:r>
            <a:endParaRPr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Part</a:t>
            </a:r>
            <a:endParaRPr/>
          </a:p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6519900" y="33268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Daniel </a:t>
            </a:r>
            <a:r>
              <a:rPr lang="en"/>
              <a:t>Caesar</a:t>
            </a:r>
            <a:r>
              <a:rPr lang="en"/>
              <a:t>, H.E.R.</a:t>
            </a:r>
            <a:endParaRPr/>
          </a:p>
        </p:txBody>
      </p:sp>
      <p:sp>
        <p:nvSpPr>
          <p:cNvPr id="131" name="Google Shape;131;p21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  <p:pic>
        <p:nvPicPr>
          <p:cNvPr id="132" name="Google Shape;132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387" y="554100"/>
            <a:ext cx="2327624" cy="232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379200" y="2940675"/>
            <a:ext cx="2418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Love</a:t>
            </a:r>
            <a:endParaRPr/>
          </a:p>
        </p:txBody>
      </p:sp>
      <p:sp>
        <p:nvSpPr>
          <p:cNvPr id="138" name="Google Shape;138;p22"/>
          <p:cNvSpPr txBox="1"/>
          <p:nvPr>
            <p:ph idx="2" type="subTitle"/>
          </p:nvPr>
        </p:nvSpPr>
        <p:spPr>
          <a:xfrm>
            <a:off x="6519900" y="3248650"/>
            <a:ext cx="21366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/>
              <a:t>Daft Punk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9200" y="522675"/>
            <a:ext cx="2418000" cy="24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3" type="title"/>
          </p:nvPr>
        </p:nvSpPr>
        <p:spPr>
          <a:xfrm>
            <a:off x="44500" y="321063"/>
            <a:ext cx="979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</a:t>
            </a:r>
            <a:endParaRPr/>
          </a:p>
        </p:txBody>
      </p:sp>
      <p:pic>
        <p:nvPicPr>
          <p:cNvPr id="141" name="Google Shape;141;p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661" l="0" r="0" t="670"/>
          <a:stretch/>
        </p:blipFill>
        <p:spPr>
          <a:xfrm>
            <a:off x="6379202" y="554912"/>
            <a:ext cx="2418000" cy="2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1317800" y="787050"/>
            <a:ext cx="43521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night I had a dream about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this dream, I'm dancing right beside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it looked like everyone was having fun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kind of feeling I've waited so long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Don't stop, come a little closer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we jam, the rhythm gets stronger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There's nothing wrong with just a little, little fun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were dancing all night long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time is right to put my arms around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You're feeling right, you wrap your arms around too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suddenly I feel the shining sun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Before I knew it, this dream was all gone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